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RateCh1(040|140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938" y="767605"/>
            <a:ext cx="6502401" cy="3716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RateCh1(040|140)_5-1-05-1-1-1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3783" y="767605"/>
            <a:ext cx="6502401" cy="3716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RateCh2(041|141)_1-1-91-4-1-0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938" y="5269550"/>
            <a:ext cx="6502401" cy="3716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RateCh2(041|141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3783" y="5269550"/>
            <a:ext cx="6502401" cy="3716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RateCh19(321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RateCh20(322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RateCh19(321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RateCh20(322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RateCh21(360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RateCh22(361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RateCh21(360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RateCh22(361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RateCh23(342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RateCh24(343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RateCh23(342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RateCh24(343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RateCh25(325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RateCh26(364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RateCh25(325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RateCh26(364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RateCh27(351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RateCh28(350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RateCh27(351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RateCh28(350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RateCh29(326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RateCh30(370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RateCh29(326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RateCh30(370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RateCh31(052|152|352)_1-1-05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RateCh32(241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RateCh31(052|152|352)_5-1-05-8-1-0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RateCh32(241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RateCh33(240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RateCh34(220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RateCh33(240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RateCh34(220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RateCh35(221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RateCh36(260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RateCh35(221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RateCh36(260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RateCh43(062|162|362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RateCh43(062|162|362)_5-1-05-1-1-1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RateCh3(042|142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RateCh4(043|143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RateCh3(042|142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RateCh4(043|143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RateCh5(020|120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021" y="762000"/>
            <a:ext cx="6502401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RateCh6(021|121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021" y="5270500"/>
            <a:ext cx="6502401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RateCh5(020|120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1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RateCh6(021|121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7999" y="5270500"/>
            <a:ext cx="6502401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ateCh7(022|122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99" y="762000"/>
            <a:ext cx="6502401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RateCh8(060|160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799" y="5270500"/>
            <a:ext cx="6502401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RateCh7(022|122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7999" y="762000"/>
            <a:ext cx="6502401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RateCh8(060|160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RateCh9(061|161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RateCh10(044|144|344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RateCh9(061|161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RateCh10(044|144|344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RateCh11(045|145|345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RateCh12(046|146|346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RateCh11(045|145|345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RateCh12(046|146|346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RateCh13(047|147|347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RateCh14(023|123|323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RateCh13(047|147|347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RateCh14(023|123|323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RateCh15(024|124|324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RateCh16(340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RateCh15(024|124|324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RateCh16(340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RateCh17(341)_1-1-91-4-1-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RateCh18(320)_1-1-91-4-1-0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RateCh17(341)_5-1-05-1-1-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762000"/>
            <a:ext cx="6502400" cy="3716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RateCh18(320)_5-1-05-1-1-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0" y="5270500"/>
            <a:ext cx="6502400" cy="371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